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6022" autoAdjust="0"/>
    <p:restoredTop sz="94660"/>
  </p:normalViewPr>
  <p:slideViewPr>
    <p:cSldViewPr snapToGrid="0">
      <p:cViewPr>
        <p:scale>
          <a:sx n="202" d="100"/>
          <a:sy n="202" d="100"/>
        </p:scale>
        <p:origin x="348" y="-67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907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803208" y="8509426"/>
            <a:ext cx="1543050" cy="486833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9934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803208" y="8509426"/>
            <a:ext cx="1543050" cy="486833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3885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803208" y="8509426"/>
            <a:ext cx="1543050" cy="486833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5127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27893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803208" y="8509426"/>
            <a:ext cx="1543050" cy="486833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396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2803208" y="8509426"/>
            <a:ext cx="1543050" cy="486833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1287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803208" y="8509426"/>
            <a:ext cx="1543050" cy="486833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971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2803208" y="8509426"/>
            <a:ext cx="1543050" cy="486833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3519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803208" y="8509426"/>
            <a:ext cx="1543050" cy="486833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3745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803208" y="8509426"/>
            <a:ext cx="1543050" cy="486833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232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661F090-0020-4397-B822-7C48871F649F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538884"/>
            <a:ext cx="6858000" cy="605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309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AA19DE-CA1B-422E-A9EB-BD93C613029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3CF58C-CABD-45AD-A6AB-449372A7D26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8545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71</TotalTime>
  <Words>0</Words>
  <Application>Microsoft Office PowerPoint</Application>
  <PresentationFormat>Letter Paper (8.5x11 in)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Gary Johnson</dc:creator>
  <cp:lastModifiedBy>Gary Johnson</cp:lastModifiedBy>
  <cp:revision>10</cp:revision>
  <dcterms:created xsi:type="dcterms:W3CDTF">2019-09-13T20:21:51Z</dcterms:created>
  <dcterms:modified xsi:type="dcterms:W3CDTF">2019-09-16T17:11:41Z</dcterms:modified>
</cp:coreProperties>
</file>